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tty Rijnberg" userId="c2524c1c-f0f8-4315-8991-d0e0f7cc53c7" providerId="ADAL" clId="{5383B706-1ADE-499A-80CB-BE6188394697}"/>
    <pc:docChg chg="undo custSel addSld modSld">
      <pc:chgData name="Betty Rijnberg" userId="c2524c1c-f0f8-4315-8991-d0e0f7cc53c7" providerId="ADAL" clId="{5383B706-1ADE-499A-80CB-BE6188394697}" dt="2020-03-24T08:55:36.836" v="144" actId="1076"/>
      <pc:docMkLst>
        <pc:docMk/>
      </pc:docMkLst>
      <pc:sldChg chg="addSp modSp">
        <pc:chgData name="Betty Rijnberg" userId="c2524c1c-f0f8-4315-8991-d0e0f7cc53c7" providerId="ADAL" clId="{5383B706-1ADE-499A-80CB-BE6188394697}" dt="2020-03-24T08:41:16.447" v="20" actId="14100"/>
        <pc:sldMkLst>
          <pc:docMk/>
          <pc:sldMk cId="2883014739" sldId="261"/>
        </pc:sldMkLst>
        <pc:spChg chg="mod">
          <ac:chgData name="Betty Rijnberg" userId="c2524c1c-f0f8-4315-8991-d0e0f7cc53c7" providerId="ADAL" clId="{5383B706-1ADE-499A-80CB-BE6188394697}" dt="2020-03-24T08:39:50.631" v="6" actId="20577"/>
          <ac:spMkLst>
            <pc:docMk/>
            <pc:sldMk cId="2883014739" sldId="261"/>
            <ac:spMk id="2" creationId="{411F3CFC-1150-48B1-913C-23317D4EEDB5}"/>
          </ac:spMkLst>
        </pc:spChg>
        <pc:spChg chg="mod">
          <ac:chgData name="Betty Rijnberg" userId="c2524c1c-f0f8-4315-8991-d0e0f7cc53c7" providerId="ADAL" clId="{5383B706-1ADE-499A-80CB-BE6188394697}" dt="2020-03-24T08:41:10.742" v="18" actId="5793"/>
          <ac:spMkLst>
            <pc:docMk/>
            <pc:sldMk cId="2883014739" sldId="261"/>
            <ac:spMk id="3" creationId="{19815026-88F6-4856-A288-4580364D8BBE}"/>
          </ac:spMkLst>
        </pc:spChg>
        <pc:picChg chg="add mod">
          <ac:chgData name="Betty Rijnberg" userId="c2524c1c-f0f8-4315-8991-d0e0f7cc53c7" providerId="ADAL" clId="{5383B706-1ADE-499A-80CB-BE6188394697}" dt="2020-03-24T08:41:16.447" v="20" actId="14100"/>
          <ac:picMkLst>
            <pc:docMk/>
            <pc:sldMk cId="2883014739" sldId="261"/>
            <ac:picMk id="4" creationId="{3478E641-C1CC-46D3-A868-F807D026503B}"/>
          </ac:picMkLst>
        </pc:picChg>
      </pc:sldChg>
      <pc:sldChg chg="addSp delSp modSp add">
        <pc:chgData name="Betty Rijnberg" userId="c2524c1c-f0f8-4315-8991-d0e0f7cc53c7" providerId="ADAL" clId="{5383B706-1ADE-499A-80CB-BE6188394697}" dt="2020-03-24T08:45:39.313" v="39" actId="1076"/>
        <pc:sldMkLst>
          <pc:docMk/>
          <pc:sldMk cId="3964421442" sldId="262"/>
        </pc:sldMkLst>
        <pc:spChg chg="del">
          <ac:chgData name="Betty Rijnberg" userId="c2524c1c-f0f8-4315-8991-d0e0f7cc53c7" providerId="ADAL" clId="{5383B706-1ADE-499A-80CB-BE6188394697}" dt="2020-03-24T08:42:01.766" v="24"/>
          <ac:spMkLst>
            <pc:docMk/>
            <pc:sldMk cId="3964421442" sldId="262"/>
            <ac:spMk id="3" creationId="{CFD20CB6-0D53-484A-8423-8A2982EFEC50}"/>
          </ac:spMkLst>
        </pc:spChg>
        <pc:picChg chg="add del mod">
          <ac:chgData name="Betty Rijnberg" userId="c2524c1c-f0f8-4315-8991-d0e0f7cc53c7" providerId="ADAL" clId="{5383B706-1ADE-499A-80CB-BE6188394697}" dt="2020-03-24T08:44:06.485" v="31" actId="478"/>
          <ac:picMkLst>
            <pc:docMk/>
            <pc:sldMk cId="3964421442" sldId="262"/>
            <ac:picMk id="3074" creationId="{D5E7EAD7-168C-45B4-BE08-802B3FE03AA7}"/>
          </ac:picMkLst>
        </pc:picChg>
        <pc:picChg chg="add mod">
          <ac:chgData name="Betty Rijnberg" userId="c2524c1c-f0f8-4315-8991-d0e0f7cc53c7" providerId="ADAL" clId="{5383B706-1ADE-499A-80CB-BE6188394697}" dt="2020-03-24T08:44:08.439" v="32" actId="1076"/>
          <ac:picMkLst>
            <pc:docMk/>
            <pc:sldMk cId="3964421442" sldId="262"/>
            <ac:picMk id="3076" creationId="{B033C73D-CA2E-4950-881E-B0CBF53D6A96}"/>
          </ac:picMkLst>
        </pc:picChg>
        <pc:picChg chg="add mod">
          <ac:chgData name="Betty Rijnberg" userId="c2524c1c-f0f8-4315-8991-d0e0f7cc53c7" providerId="ADAL" clId="{5383B706-1ADE-499A-80CB-BE6188394697}" dt="2020-03-24T08:45:37.854" v="38" actId="1076"/>
          <ac:picMkLst>
            <pc:docMk/>
            <pc:sldMk cId="3964421442" sldId="262"/>
            <ac:picMk id="3078" creationId="{9F1D03B1-458E-4612-BEB3-E837C1BB176D}"/>
          </ac:picMkLst>
        </pc:picChg>
        <pc:picChg chg="add del mod">
          <ac:chgData name="Betty Rijnberg" userId="c2524c1c-f0f8-4315-8991-d0e0f7cc53c7" providerId="ADAL" clId="{5383B706-1ADE-499A-80CB-BE6188394697}" dt="2020-03-24T08:45:02.689" v="36" actId="478"/>
          <ac:picMkLst>
            <pc:docMk/>
            <pc:sldMk cId="3964421442" sldId="262"/>
            <ac:picMk id="3080" creationId="{61C62665-3A12-4274-A052-43FF6052480C}"/>
          </ac:picMkLst>
        </pc:picChg>
        <pc:picChg chg="add mod">
          <ac:chgData name="Betty Rijnberg" userId="c2524c1c-f0f8-4315-8991-d0e0f7cc53c7" providerId="ADAL" clId="{5383B706-1ADE-499A-80CB-BE6188394697}" dt="2020-03-24T08:45:39.313" v="39" actId="1076"/>
          <ac:picMkLst>
            <pc:docMk/>
            <pc:sldMk cId="3964421442" sldId="262"/>
            <ac:picMk id="3082" creationId="{D6CE118A-A57C-4DEA-A498-24402C4190D2}"/>
          </ac:picMkLst>
        </pc:picChg>
      </pc:sldChg>
      <pc:sldChg chg="modSp add">
        <pc:chgData name="Betty Rijnberg" userId="c2524c1c-f0f8-4315-8991-d0e0f7cc53c7" providerId="ADAL" clId="{5383B706-1ADE-499A-80CB-BE6188394697}" dt="2020-03-24T08:49:07.187" v="78"/>
        <pc:sldMkLst>
          <pc:docMk/>
          <pc:sldMk cId="1165775485" sldId="263"/>
        </pc:sldMkLst>
        <pc:spChg chg="mod">
          <ac:chgData name="Betty Rijnberg" userId="c2524c1c-f0f8-4315-8991-d0e0f7cc53c7" providerId="ADAL" clId="{5383B706-1ADE-499A-80CB-BE6188394697}" dt="2020-03-24T08:46:49.703" v="71" actId="20577"/>
          <ac:spMkLst>
            <pc:docMk/>
            <pc:sldMk cId="1165775485" sldId="263"/>
            <ac:spMk id="2" creationId="{411CAF7C-EF55-48C6-B530-AC0FFB0AD930}"/>
          </ac:spMkLst>
        </pc:spChg>
        <pc:spChg chg="mod">
          <ac:chgData name="Betty Rijnberg" userId="c2524c1c-f0f8-4315-8991-d0e0f7cc53c7" providerId="ADAL" clId="{5383B706-1ADE-499A-80CB-BE6188394697}" dt="2020-03-24T08:49:07.187" v="78"/>
          <ac:spMkLst>
            <pc:docMk/>
            <pc:sldMk cId="1165775485" sldId="263"/>
            <ac:spMk id="3" creationId="{117E0A37-3686-472A-91F1-46959930D8F0}"/>
          </ac:spMkLst>
        </pc:spChg>
      </pc:sldChg>
      <pc:sldChg chg="addSp delSp modSp add">
        <pc:chgData name="Betty Rijnberg" userId="c2524c1c-f0f8-4315-8991-d0e0f7cc53c7" providerId="ADAL" clId="{5383B706-1ADE-499A-80CB-BE6188394697}" dt="2020-03-24T08:51:54.424" v="96" actId="14100"/>
        <pc:sldMkLst>
          <pc:docMk/>
          <pc:sldMk cId="1784779709" sldId="264"/>
        </pc:sldMkLst>
        <pc:picChg chg="add mod modCrop">
          <ac:chgData name="Betty Rijnberg" userId="c2524c1c-f0f8-4315-8991-d0e0f7cc53c7" providerId="ADAL" clId="{5383B706-1ADE-499A-80CB-BE6188394697}" dt="2020-03-24T08:51:54.424" v="96" actId="14100"/>
          <ac:picMkLst>
            <pc:docMk/>
            <pc:sldMk cId="1784779709" sldId="264"/>
            <ac:picMk id="4098" creationId="{C70EF0CC-6E67-4297-B08E-2B48ED59C1B3}"/>
          </ac:picMkLst>
        </pc:picChg>
        <pc:picChg chg="add mod modCrop">
          <ac:chgData name="Betty Rijnberg" userId="c2524c1c-f0f8-4315-8991-d0e0f7cc53c7" providerId="ADAL" clId="{5383B706-1ADE-499A-80CB-BE6188394697}" dt="2020-03-24T08:51:47.855" v="94" actId="1076"/>
          <ac:picMkLst>
            <pc:docMk/>
            <pc:sldMk cId="1784779709" sldId="264"/>
            <ac:picMk id="4100" creationId="{8F6F0B89-A747-4099-B003-874C544ADEEA}"/>
          </ac:picMkLst>
        </pc:picChg>
        <pc:picChg chg="add del mod modCrop">
          <ac:chgData name="Betty Rijnberg" userId="c2524c1c-f0f8-4315-8991-d0e0f7cc53c7" providerId="ADAL" clId="{5383B706-1ADE-499A-80CB-BE6188394697}" dt="2020-03-24T08:51:41.025" v="91" actId="478"/>
          <ac:picMkLst>
            <pc:docMk/>
            <pc:sldMk cId="1784779709" sldId="264"/>
            <ac:picMk id="4102" creationId="{FBDE182A-8888-44EC-88A5-654323F449C3}"/>
          </ac:picMkLst>
        </pc:picChg>
      </pc:sldChg>
      <pc:sldChg chg="modSp add">
        <pc:chgData name="Betty Rijnberg" userId="c2524c1c-f0f8-4315-8991-d0e0f7cc53c7" providerId="ADAL" clId="{5383B706-1ADE-499A-80CB-BE6188394697}" dt="2020-03-24T08:53:07.079" v="134" actId="20577"/>
        <pc:sldMkLst>
          <pc:docMk/>
          <pc:sldMk cId="1269398277" sldId="265"/>
        </pc:sldMkLst>
        <pc:spChg chg="mod">
          <ac:chgData name="Betty Rijnberg" userId="c2524c1c-f0f8-4315-8991-d0e0f7cc53c7" providerId="ADAL" clId="{5383B706-1ADE-499A-80CB-BE6188394697}" dt="2020-03-24T08:52:19.387" v="108" actId="20577"/>
          <ac:spMkLst>
            <pc:docMk/>
            <pc:sldMk cId="1269398277" sldId="265"/>
            <ac:spMk id="2" creationId="{9C082C31-618A-494E-90AA-16AD93F06F6B}"/>
          </ac:spMkLst>
        </pc:spChg>
        <pc:spChg chg="mod">
          <ac:chgData name="Betty Rijnberg" userId="c2524c1c-f0f8-4315-8991-d0e0f7cc53c7" providerId="ADAL" clId="{5383B706-1ADE-499A-80CB-BE6188394697}" dt="2020-03-24T08:53:07.079" v="134" actId="20577"/>
          <ac:spMkLst>
            <pc:docMk/>
            <pc:sldMk cId="1269398277" sldId="265"/>
            <ac:spMk id="3" creationId="{C611534B-B01D-43ED-B419-B9AE1A1DC1E4}"/>
          </ac:spMkLst>
        </pc:spChg>
      </pc:sldChg>
      <pc:sldChg chg="addSp delSp modSp add">
        <pc:chgData name="Betty Rijnberg" userId="c2524c1c-f0f8-4315-8991-d0e0f7cc53c7" providerId="ADAL" clId="{5383B706-1ADE-499A-80CB-BE6188394697}" dt="2020-03-24T08:55:36.836" v="144" actId="1076"/>
        <pc:sldMkLst>
          <pc:docMk/>
          <pc:sldMk cId="2612438379" sldId="266"/>
        </pc:sldMkLst>
        <pc:spChg chg="del">
          <ac:chgData name="Betty Rijnberg" userId="c2524c1c-f0f8-4315-8991-d0e0f7cc53c7" providerId="ADAL" clId="{5383B706-1ADE-499A-80CB-BE6188394697}" dt="2020-03-24T08:55:28.684" v="140"/>
          <ac:spMkLst>
            <pc:docMk/>
            <pc:sldMk cId="2612438379" sldId="266"/>
            <ac:spMk id="3" creationId="{98830B5D-A281-4BAA-8E87-A880ACF325E3}"/>
          </ac:spMkLst>
        </pc:spChg>
        <pc:picChg chg="add mod">
          <ac:chgData name="Betty Rijnberg" userId="c2524c1c-f0f8-4315-8991-d0e0f7cc53c7" providerId="ADAL" clId="{5383B706-1ADE-499A-80CB-BE6188394697}" dt="2020-03-24T08:54:20.034" v="137" actId="1076"/>
          <ac:picMkLst>
            <pc:docMk/>
            <pc:sldMk cId="2612438379" sldId="266"/>
            <ac:picMk id="5122" creationId="{5E428BAD-B3A3-4580-A686-901FEA8B36D1}"/>
          </ac:picMkLst>
        </pc:picChg>
        <pc:picChg chg="add del mod">
          <ac:chgData name="Betty Rijnberg" userId="c2524c1c-f0f8-4315-8991-d0e0f7cc53c7" providerId="ADAL" clId="{5383B706-1ADE-499A-80CB-BE6188394697}" dt="2020-03-24T08:55:30.493" v="141" actId="478"/>
          <ac:picMkLst>
            <pc:docMk/>
            <pc:sldMk cId="2612438379" sldId="266"/>
            <ac:picMk id="5124" creationId="{D489635A-7897-4D4A-A61C-C0E947FCB007}"/>
          </ac:picMkLst>
        </pc:picChg>
        <pc:picChg chg="add mod">
          <ac:chgData name="Betty Rijnberg" userId="c2524c1c-f0f8-4315-8991-d0e0f7cc53c7" providerId="ADAL" clId="{5383B706-1ADE-499A-80CB-BE6188394697}" dt="2020-03-24T08:55:36.836" v="144" actId="1076"/>
          <ac:picMkLst>
            <pc:docMk/>
            <pc:sldMk cId="2612438379" sldId="266"/>
            <ac:picMk id="5126" creationId="{B6E342E4-6716-4FAB-BAC5-BC55E1B05CA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B2A1B-1B92-46EA-9E15-7BE5750AAF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Klassiek bloemwerk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B8CBCB6-E3BC-4393-A5DD-BB822330C0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Vorm leerjaar 1</a:t>
            </a:r>
          </a:p>
        </p:txBody>
      </p:sp>
    </p:spTree>
    <p:extLst>
      <p:ext uri="{BB962C8B-B14F-4D97-AF65-F5344CB8AC3E}">
        <p14:creationId xmlns:p14="http://schemas.microsoft.com/office/powerpoint/2010/main" val="1967853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82C31-618A-494E-90AA-16AD93F0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biedermeier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11534B-B01D-43ED-B419-B9AE1A1DC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ronde bloemrijk arrangement gemaakt in een schaal of een vaas. De Biedermeier wordt gemaakt van </a:t>
            </a:r>
            <a:r>
              <a:rPr lang="nl-NL" dirty="0" err="1"/>
              <a:t>kortstelige</a:t>
            </a:r>
            <a:r>
              <a:rPr lang="nl-NL" dirty="0"/>
              <a:t> ronde bloemen die samen een compacte halve bol vormen.</a:t>
            </a:r>
          </a:p>
        </p:txBody>
      </p:sp>
    </p:spTree>
    <p:extLst>
      <p:ext uri="{BB962C8B-B14F-4D97-AF65-F5344CB8AC3E}">
        <p14:creationId xmlns:p14="http://schemas.microsoft.com/office/powerpoint/2010/main" val="1269398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B2278-061C-4761-9EE7-FB1A6D1D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Bruidsboeket biedermeier roze/wit (tintje paars)">
            <a:extLst>
              <a:ext uri="{FF2B5EF4-FFF2-40B4-BE49-F238E27FC236}">
                <a16:creationId xmlns:a16="http://schemas.microsoft.com/office/drawing/2014/main" id="{5E428BAD-B3A3-4580-A686-901FEA8B3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andgebonden biedermeier kleurrijk">
            <a:extLst>
              <a:ext uri="{FF2B5EF4-FFF2-40B4-BE49-F238E27FC236}">
                <a16:creationId xmlns:a16="http://schemas.microsoft.com/office/drawing/2014/main" id="{B6E342E4-6716-4FAB-BAC5-BC55E1B05C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35" y="0"/>
            <a:ext cx="7584274" cy="594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43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F78440-0E1F-49B0-BFD8-D22724775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cascadeboeket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99D0E2-E32A-4D4A-83DB-3E6231392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Klassieke cascade bruidsboeketten waren populair in de jaren tachtig, maar maken een comeback in 2017. de nieuwe versies bestaan uit losgebonden boeketten van verschillende bloemen, sommigen tot op de grond</a:t>
            </a:r>
          </a:p>
        </p:txBody>
      </p:sp>
    </p:spTree>
    <p:extLst>
      <p:ext uri="{BB962C8B-B14F-4D97-AF65-F5344CB8AC3E}">
        <p14:creationId xmlns:p14="http://schemas.microsoft.com/office/powerpoint/2010/main" val="2925286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scade bruidsboeket">
            <a:extLst>
              <a:ext uri="{FF2B5EF4-FFF2-40B4-BE49-F238E27FC236}">
                <a16:creationId xmlns:a16="http://schemas.microsoft.com/office/drawing/2014/main" id="{122313A9-42C1-4361-A3DA-6D6C95945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21" y="-66725"/>
            <a:ext cx="4665822" cy="699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709954B-4B8E-4F98-A5EA-9737963A7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551" y="0"/>
            <a:ext cx="4572000" cy="6858000"/>
          </a:xfrm>
          <a:prstGeom prst="rect">
            <a:avLst/>
          </a:prstGeom>
        </p:spPr>
      </p:pic>
      <p:pic>
        <p:nvPicPr>
          <p:cNvPr id="1028" name="Picture 4" descr="https://inwhite.nl/wp-content/uploads/2017/03/cascade-bruidsboeket-4.jpg">
            <a:extLst>
              <a:ext uri="{FF2B5EF4-FFF2-40B4-BE49-F238E27FC236}">
                <a16:creationId xmlns:a16="http://schemas.microsoft.com/office/drawing/2014/main" id="{73EAA037-41E0-4A2F-B719-C98183C73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552" y="-66726"/>
            <a:ext cx="4616483" cy="692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033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CC61C9-28D3-4940-9D4D-1600551E7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Guirlande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9AC81F-19AF-4184-893B-F03AE0159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864221" cy="3416300"/>
          </a:xfrm>
        </p:spPr>
        <p:txBody>
          <a:bodyPr>
            <a:normAutofit/>
          </a:bodyPr>
          <a:lstStyle/>
          <a:p>
            <a:r>
              <a:rPr lang="nl-NL" dirty="0"/>
              <a:t>In de oudheid werden tempels versierd met guirlandes (slingers) van bloemen, bladeren ( klimop) of vruchten.</a:t>
            </a:r>
          </a:p>
          <a:p>
            <a:r>
              <a:rPr lang="nl-NL" dirty="0"/>
              <a:t>De horizontale, enigszins doorhangende slinger noemen we een ‘guirlande’.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75DAE04-63B7-466B-8A8F-C739F06A8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984" y="4033642"/>
            <a:ext cx="4380371" cy="247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19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F5A773-95F4-455B-9525-7AA334A09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9E9857-AE41-463D-BF52-D191AE930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2" name="Picture 4" descr="How to make a fresh flower garland">
            <a:extLst>
              <a:ext uri="{FF2B5EF4-FFF2-40B4-BE49-F238E27FC236}">
                <a16:creationId xmlns:a16="http://schemas.microsoft.com/office/drawing/2014/main" id="{60BDE30D-7C72-4350-A34B-8FE85C653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15" y="-21210"/>
            <a:ext cx="48440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loral garland for bridal shower decor -fetes de fleurs flower crowns - bridal shower decoration ideas - bridal shower decor - bridal shower themes - floral bridal shower theme- flower arrangements for a bridal shower- bridal shower decoration ideas - bridal shower decor ideas - bridal shower ideas - bridal shower gifts">
            <a:extLst>
              <a:ext uri="{FF2B5EF4-FFF2-40B4-BE49-F238E27FC236}">
                <a16:creationId xmlns:a16="http://schemas.microsoft.com/office/drawing/2014/main" id="{F7E4B01F-4F16-49F0-8610-7F9C798F9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3" y="-21210"/>
            <a:ext cx="6586282" cy="770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973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F3CFC-1150-48B1-913C-23317D4EE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festoen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815026-88F6-4856-A288-4580364D8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Korte verticaal neerhangende vorm een ‘festoen’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478E641-C1CC-46D3-A868-F807D0265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712" y="3039983"/>
            <a:ext cx="2995515" cy="37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14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D6010-3411-416B-AD7B-E1B7A4DA0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6" name="Picture 4" descr="25 X minimalistische en chique decoratie-ideeën voor Kerst! #winter #wintervibes #christmas #holidayseason #holidaydecorations">
            <a:extLst>
              <a:ext uri="{FF2B5EF4-FFF2-40B4-BE49-F238E27FC236}">
                <a16:creationId xmlns:a16="http://schemas.microsoft.com/office/drawing/2014/main" id="{B033C73D-CA2E-4950-881E-B0CBF53D6A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92" y="-722305"/>
            <a:ext cx="4029562" cy="767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 ">
            <a:extLst>
              <a:ext uri="{FF2B5EF4-FFF2-40B4-BE49-F238E27FC236}">
                <a16:creationId xmlns:a16="http://schemas.microsoft.com/office/drawing/2014/main" id="{9F1D03B1-458E-4612-BEB3-E837C1BB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986" y="-11784"/>
            <a:ext cx="4327014" cy="523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Een gezellige Bloem &amp; Woonwinkel, met alle merken op het gebied van Landelijke en Sfeervolle Woonaccessoires. Het verzorgen van Bloemschikcursussen &amp; Bloemworkshops * Dealer van Riviera Maison en nog veel meer leuke merken op het gebied van wonen.">
            <a:extLst>
              <a:ext uri="{FF2B5EF4-FFF2-40B4-BE49-F238E27FC236}">
                <a16:creationId xmlns:a16="http://schemas.microsoft.com/office/drawing/2014/main" id="{D6CE118A-A57C-4DEA-A498-24402C419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54" y="-150829"/>
            <a:ext cx="386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21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1CAF7C-EF55-48C6-B530-AC0FFB0AD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millefleur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7E0A37-3686-472A-91F1-46959930D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Millefleurs</a:t>
            </a:r>
            <a:r>
              <a:rPr lang="nl-NL" dirty="0"/>
              <a:t> betekent letterlijk "duizend bloemen“</a:t>
            </a:r>
          </a:p>
          <a:p>
            <a:r>
              <a:rPr lang="nl-NL" dirty="0"/>
              <a:t>levendiger en speelser dan de Biedermeier.</a:t>
            </a:r>
          </a:p>
        </p:txBody>
      </p:sp>
    </p:spTree>
    <p:extLst>
      <p:ext uri="{BB962C8B-B14F-4D97-AF65-F5344CB8AC3E}">
        <p14:creationId xmlns:p14="http://schemas.microsoft.com/office/powerpoint/2010/main" val="116577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A565F-95F0-47F1-97A4-6E0FD5CE8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B75F83-A8A5-4189-99DA-A9B3C87D3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www.hartemeisjes.com #centerpiece #centerpieces #tafeldecoratie #tafelbloemstuk #bloemstuk #bloemwerk #stilleven #fower #flowers #bloem #bloemen #floraldesign #styling #wedding #bruiloft #trouwen #boeket #bouquet #blooms #bloom #still">
            <a:extLst>
              <a:ext uri="{FF2B5EF4-FFF2-40B4-BE49-F238E27FC236}">
                <a16:creationId xmlns:a16="http://schemas.microsoft.com/office/drawing/2014/main" id="{C70EF0CC-6E67-4297-B08E-2B48ED59C1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29" b="13098"/>
          <a:stretch/>
        </p:blipFill>
        <p:spPr bwMode="auto">
          <a:xfrm>
            <a:off x="-1" y="-683900"/>
            <a:ext cx="5948314" cy="750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eldboeket">
            <a:extLst>
              <a:ext uri="{FF2B5EF4-FFF2-40B4-BE49-F238E27FC236}">
                <a16:creationId xmlns:a16="http://schemas.microsoft.com/office/drawing/2014/main" id="{8F6F0B89-A747-4099-B003-874C544ADE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97"/>
          <a:stretch/>
        </p:blipFill>
        <p:spPr bwMode="auto">
          <a:xfrm>
            <a:off x="5705392" y="-526798"/>
            <a:ext cx="6486608" cy="745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779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D5F6381676BD48826A8A67F91DF4B0" ma:contentTypeVersion="13" ma:contentTypeDescription="Een nieuw document maken." ma:contentTypeScope="" ma:versionID="42d412d7c0ca87ebcbc0a76efbd63fa4">
  <xsd:schema xmlns:xsd="http://www.w3.org/2001/XMLSchema" xmlns:xs="http://www.w3.org/2001/XMLSchema" xmlns:p="http://schemas.microsoft.com/office/2006/metadata/properties" xmlns:ns3="16e37ef9-5d3d-440a-ae36-a5d9ac7cfbe5" xmlns:ns4="ffd32a1a-c515-4287-8b33-ce50c753c626" targetNamespace="http://schemas.microsoft.com/office/2006/metadata/properties" ma:root="true" ma:fieldsID="69f9af8ce96376c4be2b888cee2b3e4c" ns3:_="" ns4:_="">
    <xsd:import namespace="16e37ef9-5d3d-440a-ae36-a5d9ac7cfbe5"/>
    <xsd:import namespace="ffd32a1a-c515-4287-8b33-ce50c753c6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e37ef9-5d3d-440a-ae36-a5d9ac7cfb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d32a1a-c515-4287-8b33-ce50c753c62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BF3FAC-DE79-4F50-A644-ED514856C2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e37ef9-5d3d-440a-ae36-a5d9ac7cfbe5"/>
    <ds:schemaRef ds:uri="ffd32a1a-c515-4287-8b33-ce50c753c6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885C51-E126-4900-A5B6-34109EDBA0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8C4BF5-BF00-4262-9E8D-CD461923B5B3}">
  <ds:schemaRefs>
    <ds:schemaRef ds:uri="http://purl.org/dc/elements/1.1/"/>
    <ds:schemaRef ds:uri="http://schemas.microsoft.com/office/2006/metadata/properties"/>
    <ds:schemaRef ds:uri="ffd32a1a-c515-4287-8b33-ce50c753c626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16e37ef9-5d3d-440a-ae36-a5d9ac7cfbe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Ion-directiekamer</Template>
  <TotalTime>32</TotalTime>
  <Words>125</Words>
  <Application>Microsoft Office PowerPoint</Application>
  <PresentationFormat>Breedbeeld</PresentationFormat>
  <Paragraphs>14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Ion-directiekamer</vt:lpstr>
      <vt:lpstr>Klassiek bloemwerk</vt:lpstr>
      <vt:lpstr>cascadeboeket</vt:lpstr>
      <vt:lpstr>PowerPoint-presentatie</vt:lpstr>
      <vt:lpstr>Guirlande</vt:lpstr>
      <vt:lpstr>PowerPoint-presentatie</vt:lpstr>
      <vt:lpstr>festoen</vt:lpstr>
      <vt:lpstr>PowerPoint-presentatie</vt:lpstr>
      <vt:lpstr>millefleur</vt:lpstr>
      <vt:lpstr>PowerPoint-presentatie</vt:lpstr>
      <vt:lpstr>biedermeier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Klassiek bloemwerk</dc:title>
  <dc:creator>Betty Rijnberg</dc:creator>
  <cp:lastModifiedBy>Betty Rijnberg</cp:lastModifiedBy>
  <cp:revision>6</cp:revision>
  <dcterms:created xsi:type="dcterms:W3CDTF">2020-03-24T08:23:26Z</dcterms:created>
  <dcterms:modified xsi:type="dcterms:W3CDTF">2020-03-24T08:55:39Z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0x010100B5D5F6381676BD48826A8A67F91DF4B0</vt:lpwstr>
  </property>
</Properties>
</file>